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97"/>
  </p:normalViewPr>
  <p:slideViewPr>
    <p:cSldViewPr snapToGrid="0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3862D-CE11-C09A-3F46-99AD48019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856E1C-95D6-4AD6-E461-73ED0CC4B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989D9-450A-2154-55D2-114217CD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2C6B5-4500-56C8-5274-3D25A8FF8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E2A53-D8B8-CB82-CF6F-63C60CF59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011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C9664-F8E7-F8D2-47F5-D0424DB37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50F3A9-0507-A524-002B-AB5721F899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6F1D4-D8B1-7777-5685-3CEBEA6A5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BB0F5-D91F-AE79-1CF2-30CA2A2DF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D95A3-4B8F-B0F9-2D98-3FB041406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47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31427C-95A7-4FFB-DD52-75056147E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836608-2299-3282-E91A-5400F5E8C2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DD2BF-EE5A-3E6B-A433-E01873292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42A1F-6E6C-F825-C1E4-875EA1FCC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FD6D1-4547-CABD-A733-A950763FE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39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F70E2-AC0B-E892-2E66-EDC5C244C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25643-EE10-9B8C-CCCA-B68D8A59A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1EBD7-8A6F-0656-2665-DA03DE7F7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93074-6FF8-7ECF-7BB4-AC1D8A044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F34AB-E6BF-362D-FAFF-50D9D073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25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6CF06-2D23-F9DB-35B5-AB053CE63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B7AAE-66F5-F1C7-286E-FEB9EA5D86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BCAB6-6243-D2DF-162E-2E93A126E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8C15F-96BB-8727-FA79-291755DA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A15CC-8849-54B2-0673-901DD94A4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9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7E25D-D758-F7F7-6E10-1E6510088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3D3C3-96FD-050D-DAC6-ABEF978157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AE6265-196C-CA34-7F52-3B557E76D2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66AE6-AD28-363F-1296-C126A5E04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77A191-B9C2-D9C1-A4EB-66FA8C63C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664158-8F08-D08C-9AE4-5CB396B8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33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F4FBF-ACEA-E294-4A1F-78EFF4B23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7BB2F2-5AA0-3A12-C319-9DDEC32B3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6B8340-5733-915C-C71B-12C3DCC8D5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9E028A-B782-74FC-C149-C2A5097A06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3D5517-0A43-15FD-0413-44716E205E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5203EA-99B7-07BA-CC0A-C09482665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E17B3B-BB84-208C-F31F-7E6DB784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8649B8-6790-203A-6CB1-C8EE14C56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56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8DF21-334A-F140-1CFB-8EF8F2E78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AC9693-44DE-9DA7-EAD6-DE79FA32C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420B50-672F-AD1D-6149-ECDB7374D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33A6CA-C78E-674C-07A5-B801996A4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7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F9BF75-016E-3099-CCC5-D6EC0CA26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7653EF-5EB0-6891-5BBC-ABA66F70E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72377F-3BEC-BDC0-1E50-AD79CE97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97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6312-934B-4D9C-E5E9-EA5CBA5D5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A4A42-656C-F060-1F3B-E662A2822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658638-22BA-D6F4-A739-4EB943462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E969DC-6CC5-B821-27FB-44419C710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EE75B9-6A6D-D278-177A-28A5538B8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DCF407-9788-AE04-E290-29591FB04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11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FE9B-AD95-905F-EF81-4773C1495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B4EB98-E928-B03D-DE16-042D948C2F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49DE5A-6A19-5661-7408-B19214C5B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208C1-CD5A-6208-A0F5-51F844238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69E44-48F3-084C-3C34-CED6D3329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7D8B67-19E5-276D-DBEB-B26A9BD95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06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56594B-0209-3DDA-78B9-BF565082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B0783-F32C-BF5D-7AE1-879345D56F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6B8B8-47FB-32A7-06F2-53E0A517F7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FB732-4A8A-8445-82D9-E0F683D93413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995AC-B0A5-F171-67C9-02FFE661F8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2E163-87BC-6810-65E4-DF219383AE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A1BC7-E55B-A049-A92C-6F3F05D18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42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64498-9DB8-8FB3-D0A8-34AF80C3F8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11715F-9AA4-0EAE-99E2-E9161D8392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0F9DDC-2CA6-BFC0-C933-237C8334C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95" y="1122363"/>
            <a:ext cx="11239210" cy="490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14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A2236-9CF7-B61B-2728-44488F8EC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3F309-3249-CD59-1BBA-EF94FEC60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5EA15-5E97-DD4B-9A33-DA156EAB7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48" y="365125"/>
            <a:ext cx="11904103" cy="625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09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69732-5721-8554-71A7-E7E1C654F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90639" cy="1642095"/>
          </a:xfrm>
        </p:spPr>
        <p:txBody>
          <a:bodyPr/>
          <a:lstStyle/>
          <a:p>
            <a:r>
              <a:rPr lang="en-US" dirty="0"/>
              <a:t>Summarize Audio Files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7F5F34B-8C8F-1411-CBEA-2F5F8BED70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9907" y="233815"/>
            <a:ext cx="6616503" cy="639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27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EA219C-C8BC-3F92-2593-96C9814CB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054" y="292422"/>
            <a:ext cx="7772400" cy="627315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5898FD3-949D-6DCB-D605-02A9E2C2F26C}"/>
              </a:ext>
            </a:extLst>
          </p:cNvPr>
          <p:cNvSpPr txBox="1">
            <a:spLocks/>
          </p:cNvSpPr>
          <p:nvPr/>
        </p:nvSpPr>
        <p:spPr>
          <a:xfrm>
            <a:off x="460917" y="-187080"/>
            <a:ext cx="4001429" cy="2433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Enable Logging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159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23DE7-C05D-3AA3-D8C9-FD5AAB460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150327" cy="1325563"/>
          </a:xfrm>
        </p:spPr>
        <p:txBody>
          <a:bodyPr/>
          <a:lstStyle/>
          <a:p>
            <a:r>
              <a:rPr lang="en-US" dirty="0"/>
              <a:t>Logging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F2032A-7F81-29EF-8944-3AC270A46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859" y="114416"/>
            <a:ext cx="7733526" cy="651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754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23DE7-C05D-3AA3-D8C9-FD5AAB460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150327" cy="1325563"/>
          </a:xfrm>
        </p:spPr>
        <p:txBody>
          <a:bodyPr/>
          <a:lstStyle/>
          <a:p>
            <a:r>
              <a:rPr lang="en-US" dirty="0"/>
              <a:t>Logging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FC4F13-3BF1-C470-4236-4D0923CC6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283" y="649248"/>
            <a:ext cx="8921682" cy="449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28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23DE7-C05D-3AA3-D8C9-FD5AAB460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150327" cy="1325563"/>
          </a:xfrm>
        </p:spPr>
        <p:txBody>
          <a:bodyPr/>
          <a:lstStyle/>
          <a:p>
            <a:r>
              <a:rPr lang="en-US" dirty="0"/>
              <a:t>Logging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7DA95F-32DF-0658-9A48-E14A8A6DD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832" y="365124"/>
            <a:ext cx="9013645" cy="600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119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B132-74D1-DCD6-4CAB-93CB4D8EF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44951" cy="2355773"/>
          </a:xfrm>
        </p:spPr>
        <p:txBody>
          <a:bodyPr/>
          <a:lstStyle/>
          <a:p>
            <a:r>
              <a:rPr lang="en-US" dirty="0"/>
              <a:t>Deploy Lambda to Automate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D8C15F-C9AF-6DE7-F76D-C9A3F674B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151" y="365125"/>
            <a:ext cx="7337872" cy="475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204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06B72-6E5A-6C6B-EA41-147E11B3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Event-Driven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81620-3C44-DB38-3A2D-AA9CD76E5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62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0698C-7540-037B-AEC8-2A58A156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EA8962-E879-5759-D88F-06C2A66D0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677" y="365125"/>
            <a:ext cx="7425773" cy="370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86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14</Words>
  <Application>Microsoft Macintosh PowerPoint</Application>
  <PresentationFormat>Widescreen</PresentationFormat>
  <Paragraphs>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Summarize Audio Files</vt:lpstr>
      <vt:lpstr>PowerPoint Presentation</vt:lpstr>
      <vt:lpstr>Logging</vt:lpstr>
      <vt:lpstr>Logging</vt:lpstr>
      <vt:lpstr>Logging</vt:lpstr>
      <vt:lpstr>Deploy Lambda to Automate</vt:lpstr>
      <vt:lpstr>Event-Driven</vt:lpstr>
      <vt:lpstr>Extras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2024-02-25T01:17:09Z</dcterms:created>
  <dcterms:modified xsi:type="dcterms:W3CDTF">2024-02-25T02:00:35Z</dcterms:modified>
</cp:coreProperties>
</file>

<file path=docProps/thumbnail.jpeg>
</file>